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9" r:id="rId7"/>
    <p:sldId id="270" r:id="rId8"/>
    <p:sldId id="272" r:id="rId9"/>
    <p:sldId id="271" r:id="rId10"/>
    <p:sldId id="268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3BD8F-A02B-49EE-B8E8-23CAA79F405A}" type="datetimeFigureOut">
              <a:rPr lang="it-IT" smtClean="0"/>
              <a:t>27/04/2020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DA865-0AC0-49BE-8FF1-AF08C99AC2D9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comunicazione.it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magine 5" descr="sfondi_sanmetodio_2020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olo 1"/>
          <p:cNvSpPr>
            <a:spLocks noGrp="1"/>
          </p:cNvSpPr>
          <p:nvPr>
            <p:ph type="ctrTitle"/>
          </p:nvPr>
        </p:nvSpPr>
        <p:spPr>
          <a:xfrm>
            <a:off x="685800" y="3706813"/>
            <a:ext cx="7772400" cy="936625"/>
          </a:xfrm>
        </p:spPr>
        <p:txBody>
          <a:bodyPr/>
          <a:lstStyle/>
          <a:p>
            <a:pPr eaLnBrk="1" hangingPunct="1"/>
            <a:r>
              <a:rPr lang="it-IT" b="1" smtClean="0">
                <a:solidFill>
                  <a:schemeClr val="bg1"/>
                </a:solidFill>
              </a:rPr>
              <a:t>TEORIA ED ETICA DEI </a:t>
            </a:r>
            <a:r>
              <a:rPr lang="it-IT" b="1" i="1" smtClean="0">
                <a:solidFill>
                  <a:schemeClr val="bg1"/>
                </a:solidFill>
              </a:rPr>
              <a:t>MEDIA</a:t>
            </a:r>
            <a:endParaRPr lang="it-IT" b="1" smtClean="0">
              <a:solidFill>
                <a:schemeClr val="bg1"/>
              </a:solidFill>
            </a:endParaRPr>
          </a:p>
        </p:txBody>
      </p:sp>
      <p:sp>
        <p:nvSpPr>
          <p:cNvPr id="2052" name="Sottotitolo 2"/>
          <p:cNvSpPr>
            <a:spLocks noGrp="1"/>
          </p:cNvSpPr>
          <p:nvPr>
            <p:ph type="subTitle" idx="1"/>
          </p:nvPr>
        </p:nvSpPr>
        <p:spPr>
          <a:xfrm>
            <a:off x="4000500" y="6072188"/>
            <a:ext cx="6400800" cy="671512"/>
          </a:xfrm>
        </p:spPr>
        <p:txBody>
          <a:bodyPr/>
          <a:lstStyle/>
          <a:p>
            <a:pPr eaLnBrk="1" hangingPunct="1"/>
            <a:r>
              <a:rPr lang="it-IT" smtClean="0">
                <a:solidFill>
                  <a:schemeClr val="bg1"/>
                </a:solidFill>
              </a:rPr>
              <a:t>Fortunato Di Noto</a:t>
            </a:r>
          </a:p>
        </p:txBody>
      </p:sp>
      <p:pic>
        <p:nvPicPr>
          <p:cNvPr id="2053" name="Immagine 6" descr="logo_orizzontale_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6263" y="214313"/>
            <a:ext cx="25400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olo 1"/>
          <p:cNvSpPr txBox="1">
            <a:spLocks/>
          </p:cNvSpPr>
          <p:nvPr/>
        </p:nvSpPr>
        <p:spPr bwMode="auto">
          <a:xfrm>
            <a:off x="500063" y="2571750"/>
            <a:ext cx="77724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SAN METODIO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ETICA DELLA COMUNICAZIONE</a:t>
            </a:r>
          </a:p>
          <a:p>
            <a:pPr algn="ctr" eaLnBrk="1" hangingPunct="1">
              <a:buFont typeface="Arial" charset="0"/>
              <a:buNone/>
            </a:pPr>
            <a:endParaRPr lang="it-IT" b="1" dirty="0" smtClean="0"/>
          </a:p>
          <a:p>
            <a:pPr algn="ctr" eaLnBrk="1" hangingPunct="1">
              <a:buFont typeface="Arial" charset="0"/>
              <a:buNone/>
            </a:pPr>
            <a:endParaRPr lang="it-IT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(cfr. Gatti Guido, Etica della comunicazione, in Franco LEVER  - Pier Cesare RIVOLTELLA – Adriano ZANACCHI (</a:t>
            </a:r>
            <a:r>
              <a:rPr lang="it-IT" b="1" dirty="0" err="1" smtClean="0"/>
              <a:t>edd</a:t>
            </a:r>
            <a:r>
              <a:rPr lang="it-IT" b="1" dirty="0" smtClean="0"/>
              <a:t>.), </a:t>
            </a:r>
            <a:r>
              <a:rPr lang="it-IT" b="1" i="1" dirty="0" smtClean="0"/>
              <a:t>La comunicazione. Dizionario di scienze e tecniche, </a:t>
            </a:r>
            <a:r>
              <a:rPr lang="it-IT" b="1" i="1" dirty="0" smtClean="0">
                <a:hlinkClick r:id="rId3"/>
              </a:rPr>
              <a:t>www.lacomunicazione.it</a:t>
            </a:r>
            <a:r>
              <a:rPr lang="it-IT" b="1" i="1" dirty="0" smtClean="0"/>
              <a:t> ) </a:t>
            </a:r>
            <a:endParaRPr lang="it-IT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itolo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 smtClean="0"/>
              <a:t>Lezione n. </a:t>
            </a:r>
            <a:r>
              <a:rPr lang="it-IT" b="1" dirty="0"/>
              <a:t>8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20 aprile</a:t>
            </a:r>
            <a:r>
              <a:rPr lang="it-IT" b="1" dirty="0" smtClean="0"/>
              <a:t> </a:t>
            </a:r>
            <a:r>
              <a:rPr lang="it-IT" b="1" dirty="0" smtClean="0"/>
              <a:t>2020</a:t>
            </a:r>
          </a:p>
        </p:txBody>
      </p:sp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it-IT" dirty="0" smtClean="0"/>
          </a:p>
          <a:p>
            <a:pPr eaLnBrk="1" hangingPunct="1">
              <a:buFont typeface="Arial" charset="0"/>
              <a:buNone/>
            </a:pPr>
            <a:endParaRPr lang="it-IT" dirty="0" smtClean="0"/>
          </a:p>
          <a:p>
            <a:pPr algn="ctr" eaLnBrk="1" hangingPunct="1">
              <a:buFont typeface="Arial" charset="0"/>
              <a:buNone/>
            </a:pPr>
            <a:r>
              <a:rPr lang="it-IT" sz="4000" b="1" dirty="0" smtClean="0"/>
              <a:t>ETICA DELLA COMUNICAZIONE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endParaRPr lang="it-IT" sz="3600" b="1" dirty="0" smtClean="0"/>
          </a:p>
          <a:p>
            <a:pPr algn="ctr" eaLnBrk="1" hangingPunct="1">
              <a:buFont typeface="Arial" charset="0"/>
              <a:buNone/>
            </a:pPr>
            <a:endParaRPr lang="it-IT" sz="3600" b="1" dirty="0" smtClean="0"/>
          </a:p>
          <a:p>
            <a:pPr algn="ctr" eaLnBrk="1" hangingPunct="1">
              <a:buFont typeface="Arial" charset="0"/>
              <a:buNone/>
            </a:pPr>
            <a:r>
              <a:rPr lang="it-IT" sz="3600" b="1" dirty="0" smtClean="0"/>
              <a:t>Si consultino i Capp. 2-3-5</a:t>
            </a:r>
          </a:p>
          <a:p>
            <a:pPr algn="ctr" eaLnBrk="1" hangingPunct="1">
              <a:buFont typeface="Arial" charset="0"/>
              <a:buNone/>
            </a:pPr>
            <a:endParaRPr lang="it-IT" sz="3600" b="1" dirty="0" smtClean="0"/>
          </a:p>
          <a:p>
            <a:pPr algn="ctr" eaLnBrk="1" hangingPunct="1">
              <a:buFont typeface="Arial" charset="0"/>
              <a:buNone/>
            </a:pPr>
            <a:r>
              <a:rPr lang="it-IT" sz="3600" b="1" dirty="0" smtClean="0"/>
              <a:t>Francesco Bellino, </a:t>
            </a:r>
            <a:r>
              <a:rPr lang="it-IT" sz="3600" b="1" i="1" dirty="0" smtClean="0"/>
              <a:t>Per un’etica della comunicazione</a:t>
            </a:r>
            <a:r>
              <a:rPr lang="it-IT" sz="3600" b="1" dirty="0" smtClean="0"/>
              <a:t>, Bruno Mondadori, 2010</a:t>
            </a:r>
            <a:endParaRPr lang="it-IT" sz="3600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marL="514350" indent="-514350" algn="ctr" eaLnBrk="1" hangingPunct="1">
              <a:buNone/>
            </a:pPr>
            <a:endParaRPr lang="it-IT" sz="2800" b="1" dirty="0" smtClean="0"/>
          </a:p>
          <a:p>
            <a:pPr marL="514350" indent="-514350" algn="ctr" eaLnBrk="1" hangingPunct="1">
              <a:buNone/>
            </a:pPr>
            <a:endParaRPr lang="it-IT" sz="2800" b="1" dirty="0"/>
          </a:p>
          <a:p>
            <a:pPr marL="514350" indent="-514350" algn="ctr" eaLnBrk="1" hangingPunct="1">
              <a:buNone/>
            </a:pPr>
            <a:endParaRPr lang="it-IT" sz="2800" b="1" dirty="0" smtClean="0"/>
          </a:p>
          <a:p>
            <a:pPr marL="514350" indent="-514350" algn="ctr" eaLnBrk="1" hangingPunct="1">
              <a:buNone/>
            </a:pPr>
            <a:r>
              <a:rPr lang="it-IT" b="1" dirty="0" smtClean="0"/>
              <a:t>Cap.2 - I postulati dell’etica</a:t>
            </a:r>
          </a:p>
          <a:p>
            <a:pPr marL="514350" indent="-514350" algn="ctr" eaLnBrk="1" hangingPunct="1">
              <a:buNone/>
            </a:pPr>
            <a:r>
              <a:rPr lang="it-IT" b="1" dirty="0" smtClean="0"/>
              <a:t>Cap. 3 - Per un’etica della comunicazione</a:t>
            </a:r>
          </a:p>
          <a:p>
            <a:pPr marL="514350" indent="-514350" algn="ctr" eaLnBrk="1" hangingPunct="1">
              <a:buNone/>
            </a:pPr>
            <a:r>
              <a:rPr lang="it-IT" b="1" dirty="0" smtClean="0"/>
              <a:t>Cap. 5 - La </a:t>
            </a:r>
            <a:r>
              <a:rPr lang="it-IT" b="1" dirty="0" err="1" smtClean="0"/>
              <a:t>netica</a:t>
            </a:r>
            <a:r>
              <a:rPr lang="it-IT" b="1" dirty="0" smtClean="0"/>
              <a:t> e la libertà d’informazione</a:t>
            </a:r>
            <a:endParaRPr lang="it-IT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La chiesa e’ mediatica</a:t>
            </a:r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algn="ctr" eaLnBrk="1" hangingPunct="1">
              <a:buFont typeface="Arial" charset="0"/>
              <a:buNone/>
            </a:pPr>
            <a:r>
              <a:rPr lang="it-IT" b="1" dirty="0" smtClean="0"/>
              <a:t>Comunicare alla luce della fede</a:t>
            </a:r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algn="just" eaLnBrk="1" hangingPunct="1">
              <a:buFontTx/>
              <a:buChar char="-"/>
            </a:pPr>
            <a:r>
              <a:rPr lang="it-IT" sz="2800" b="1" dirty="0" smtClean="0"/>
              <a:t>I </a:t>
            </a:r>
            <a:r>
              <a:rPr lang="it-IT" sz="2800" b="1" i="1" dirty="0" smtClean="0"/>
              <a:t>media</a:t>
            </a:r>
            <a:r>
              <a:rPr lang="it-IT" sz="2800" b="1" dirty="0" smtClean="0"/>
              <a:t> valido aiuto alla costruzione della famiglia umana</a:t>
            </a:r>
          </a:p>
          <a:p>
            <a:pPr algn="just" eaLnBrk="1" hangingPunct="1">
              <a:buFontTx/>
              <a:buChar char="-"/>
            </a:pPr>
            <a:r>
              <a:rPr lang="it-IT" sz="2800" b="1" dirty="0" smtClean="0"/>
              <a:t>I </a:t>
            </a:r>
            <a:r>
              <a:rPr lang="it-IT" sz="2800" b="1" i="1" dirty="0" smtClean="0"/>
              <a:t>media</a:t>
            </a:r>
            <a:r>
              <a:rPr lang="it-IT" sz="2800" b="1" dirty="0" smtClean="0"/>
              <a:t> possono divenire  </a:t>
            </a:r>
            <a:r>
              <a:rPr lang="it-IT" sz="2800" b="1" i="1" dirty="0" smtClean="0"/>
              <a:t>occasione di umanizzazione</a:t>
            </a:r>
          </a:p>
          <a:p>
            <a:pPr algn="just" eaLnBrk="1" hangingPunct="1">
              <a:buFontTx/>
              <a:buChar char="-"/>
            </a:pPr>
            <a:r>
              <a:rPr lang="it-IT" sz="2800" b="1" dirty="0" smtClean="0"/>
              <a:t>Richiamo e monito ad una gestione dell’agire comunicativo secondo regole etiche </a:t>
            </a:r>
            <a:endParaRPr lang="it-IT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La chiesa e’ mediatica</a:t>
            </a:r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Gesù Cristo, il Grande comunicatore</a:t>
            </a:r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La comunicazione cattolica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La comunicazione cattolica negli ultimi 150 anni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Twitter. I cinguettii della speranza di </a:t>
            </a:r>
            <a:r>
              <a:rPr lang="it-IT" sz="2800" b="1" dirty="0" err="1" smtClean="0"/>
              <a:t>@pontifex</a:t>
            </a:r>
            <a:endParaRPr lang="it-IT" sz="2800" b="1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Fede e Internet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Farò un’</a:t>
            </a:r>
            <a:r>
              <a:rPr lang="it-IT" sz="2800" b="1" dirty="0" err="1" smtClean="0"/>
              <a:t>allenza</a:t>
            </a:r>
            <a:r>
              <a:rPr lang="it-IT" sz="2800" b="1" dirty="0" smtClean="0"/>
              <a:t> con gli uccelli del cielo. Annuncio e social network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La colomba, uccello simbolo  modello di tenerezza nelle relazioni umane</a:t>
            </a:r>
            <a:endParaRPr lang="it-IT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La chiesa e’ mediatica</a:t>
            </a:r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Gesù Cristo, il Grande comunicatore</a:t>
            </a:r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La comunicazione cattolica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La comunicazione cattolica negli ultimi 150 anni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Twitter. I cinguettii della speranza di </a:t>
            </a:r>
            <a:r>
              <a:rPr lang="it-IT" sz="2800" b="1" dirty="0" err="1" smtClean="0"/>
              <a:t>@pontifex</a:t>
            </a:r>
            <a:endParaRPr lang="it-IT" sz="2800" b="1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Fede e Internet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Farò un’alleanza con gli uccelli del cielo. Annuncio e social network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2800" b="1" dirty="0" smtClean="0"/>
              <a:t>La colomba, uccello simbolo  modello di tenerezza nelle relazioni umane</a:t>
            </a:r>
            <a:endParaRPr lang="it-IT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La chiesa e’ mediatica</a:t>
            </a:r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algn="ctr" eaLnBrk="1" hangingPunct="1">
              <a:buFont typeface="Arial" charset="0"/>
              <a:buNone/>
            </a:pPr>
            <a:endParaRPr lang="it-IT" sz="2800" b="1" dirty="0" smtClean="0"/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algn="ctr" eaLnBrk="1" hangingPunct="1">
              <a:buFont typeface="Arial" charset="0"/>
              <a:buNone/>
            </a:pPr>
            <a:endParaRPr lang="it-IT" sz="2800" b="1" dirty="0" smtClean="0"/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Cfr. Fortunato Di Noto, </a:t>
            </a:r>
            <a:r>
              <a:rPr lang="it-IT" sz="2800" b="1" i="1" dirty="0" smtClean="0"/>
              <a:t>Quale comunità è antitofo ai pericoli e rischi delle community? </a:t>
            </a:r>
            <a:r>
              <a:rPr lang="it-IT" sz="2800" b="1" dirty="0" smtClean="0"/>
              <a:t>Relazione 24 gennaio 2019)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911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La chiesa e’ mediatica</a:t>
            </a:r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algn="ctr" eaLnBrk="1" hangingPunct="1">
              <a:buFont typeface="Arial" charset="0"/>
              <a:buNone/>
            </a:pPr>
            <a:endParaRPr lang="it-IT" sz="2800" b="1" dirty="0" smtClean="0"/>
          </a:p>
          <a:p>
            <a:pPr algn="ctr" eaLnBrk="1" hangingPunct="1">
              <a:buFont typeface="Arial" charset="0"/>
              <a:buNone/>
            </a:pPr>
            <a:endParaRPr lang="it-IT" sz="2800" b="1" dirty="0"/>
          </a:p>
          <a:p>
            <a:pPr algn="ctr" eaLnBrk="1" hangingPunct="1">
              <a:buFont typeface="Arial" charset="0"/>
              <a:buNone/>
            </a:pPr>
            <a:endParaRPr lang="it-IT" sz="2800" b="1" dirty="0" smtClean="0"/>
          </a:p>
          <a:p>
            <a:pPr algn="ctr" eaLnBrk="1" hangingPunct="1">
              <a:buFont typeface="Arial" charset="0"/>
              <a:buNone/>
            </a:pPr>
            <a:r>
              <a:rPr lang="it-IT" sz="2800" b="1" dirty="0" smtClean="0"/>
              <a:t>(cfr. Fortunato Di Noto, </a:t>
            </a:r>
            <a:r>
              <a:rPr lang="it-IT" sz="2800" b="1" i="1" dirty="0" smtClean="0"/>
              <a:t>Annuncio e social network. Un’</a:t>
            </a:r>
            <a:r>
              <a:rPr lang="it-IT" sz="2800" b="1" i="1" dirty="0" err="1" smtClean="0"/>
              <a:t>allenza</a:t>
            </a:r>
            <a:r>
              <a:rPr lang="it-IT" sz="2800" b="1" i="1" dirty="0" smtClean="0"/>
              <a:t> con gli uccelli del cielo, </a:t>
            </a:r>
            <a:r>
              <a:rPr lang="it-IT" sz="2800" b="1" dirty="0" err="1" smtClean="0"/>
              <a:t>Passioneducativa</a:t>
            </a:r>
            <a:r>
              <a:rPr lang="it-IT" sz="2800" b="1" dirty="0" smtClean="0"/>
              <a:t>, 2013)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298</Words>
  <Application>Microsoft Office PowerPoint</Application>
  <PresentationFormat>Presentazione su schermo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TEORIA ED ETICA DEI MEDIA</vt:lpstr>
      <vt:lpstr>Lezione n. 8 20 aprile 2020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ED ETICA DEI MEDIA</dc:title>
  <dc:creator>Meter</dc:creator>
  <cp:lastModifiedBy>Meter</cp:lastModifiedBy>
  <cp:revision>4</cp:revision>
  <dcterms:created xsi:type="dcterms:W3CDTF">2020-04-26T23:22:57Z</dcterms:created>
  <dcterms:modified xsi:type="dcterms:W3CDTF">2020-04-26T23:53:59Z</dcterms:modified>
</cp:coreProperties>
</file>