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5" r:id="rId5"/>
    <p:sldId id="276" r:id="rId6"/>
    <p:sldId id="269" r:id="rId7"/>
    <p:sldId id="270" r:id="rId8"/>
    <p:sldId id="271" r:id="rId9"/>
    <p:sldId id="272" r:id="rId10"/>
    <p:sldId id="273" r:id="rId11"/>
    <p:sldId id="260" r:id="rId12"/>
    <p:sldId id="277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E73D5-6504-4403-84FF-7031B4F85054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BDB26-5370-435C-85F7-B192D171DB0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comunicazione.it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magine 5" descr="sfondi_sanmetodio_2020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olo 1"/>
          <p:cNvSpPr>
            <a:spLocks noGrp="1"/>
          </p:cNvSpPr>
          <p:nvPr>
            <p:ph type="ctrTitle"/>
          </p:nvPr>
        </p:nvSpPr>
        <p:spPr>
          <a:xfrm>
            <a:off x="685800" y="3706813"/>
            <a:ext cx="7772400" cy="936625"/>
          </a:xfrm>
        </p:spPr>
        <p:txBody>
          <a:bodyPr/>
          <a:lstStyle/>
          <a:p>
            <a:pPr eaLnBrk="1" hangingPunct="1"/>
            <a:r>
              <a:rPr lang="it-IT" b="1" smtClean="0">
                <a:solidFill>
                  <a:schemeClr val="bg1"/>
                </a:solidFill>
              </a:rPr>
              <a:t>TEORIA ED ETICA DEI </a:t>
            </a:r>
            <a:r>
              <a:rPr lang="it-IT" b="1" i="1" smtClean="0">
                <a:solidFill>
                  <a:schemeClr val="bg1"/>
                </a:solidFill>
              </a:rPr>
              <a:t>MEDIA</a:t>
            </a:r>
            <a:endParaRPr lang="it-IT" b="1" smtClean="0">
              <a:solidFill>
                <a:schemeClr val="bg1"/>
              </a:solidFill>
            </a:endParaRPr>
          </a:p>
        </p:txBody>
      </p:sp>
      <p:sp>
        <p:nvSpPr>
          <p:cNvPr id="2052" name="Sottotitolo 2"/>
          <p:cNvSpPr>
            <a:spLocks noGrp="1"/>
          </p:cNvSpPr>
          <p:nvPr>
            <p:ph type="subTitle" idx="1"/>
          </p:nvPr>
        </p:nvSpPr>
        <p:spPr>
          <a:xfrm>
            <a:off x="4000500" y="6072188"/>
            <a:ext cx="6400800" cy="671512"/>
          </a:xfrm>
        </p:spPr>
        <p:txBody>
          <a:bodyPr/>
          <a:lstStyle/>
          <a:p>
            <a:pPr eaLnBrk="1" hangingPunct="1"/>
            <a:r>
              <a:rPr lang="it-IT" smtClean="0">
                <a:solidFill>
                  <a:schemeClr val="bg1"/>
                </a:solidFill>
              </a:rPr>
              <a:t>Fortunato Di Noto</a:t>
            </a:r>
          </a:p>
        </p:txBody>
      </p:sp>
      <p:pic>
        <p:nvPicPr>
          <p:cNvPr id="2053" name="Immagine 6" descr="logo_orizzontale_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6263" y="214313"/>
            <a:ext cx="25400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olo 1"/>
          <p:cNvSpPr txBox="1">
            <a:spLocks/>
          </p:cNvSpPr>
          <p:nvPr/>
        </p:nvSpPr>
        <p:spPr bwMode="auto">
          <a:xfrm>
            <a:off x="500063" y="2571750"/>
            <a:ext cx="77724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SAN METODIO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</a:t>
            </a:r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 utilitaristica ed etica del dovere nella filosofia moderna</a:t>
            </a:r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L’utilitarismo</a:t>
            </a:r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La morale kantiana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 DELLA COMUNICAZIONE</a:t>
            </a:r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(CENNI)</a:t>
            </a:r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Cosa è l’Etica della comunicazione</a:t>
            </a:r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Cos’è in generale l’etica della comunicazione</a:t>
            </a:r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Cosa significa comunicare con etica</a:t>
            </a:r>
          </a:p>
          <a:p>
            <a:pPr algn="ctr" eaLnBrk="1" hangingPunct="1">
              <a:buFont typeface="Arial" charset="0"/>
              <a:buNone/>
            </a:pPr>
            <a:endParaRPr lang="it-IT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 DELLA COMUNICAZIONE</a:t>
            </a:r>
          </a:p>
          <a:p>
            <a:pPr algn="ctr" eaLnBrk="1" hangingPunct="1">
              <a:buFont typeface="Arial" charset="0"/>
              <a:buNone/>
            </a:pPr>
            <a:endParaRPr lang="it-IT" b="1" dirty="0" smtClean="0"/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(cfr. Gatti Guido, Etica della comunicazione, in Franco LEVER  - Pier Cesare RIVOLTELLA – Adriano ZANACCHI (</a:t>
            </a:r>
            <a:r>
              <a:rPr lang="it-IT" b="1" dirty="0" err="1" smtClean="0"/>
              <a:t>edd</a:t>
            </a:r>
            <a:r>
              <a:rPr lang="it-IT" b="1" dirty="0" smtClean="0"/>
              <a:t>.), </a:t>
            </a:r>
            <a:r>
              <a:rPr lang="it-IT" b="1" i="1" dirty="0" smtClean="0"/>
              <a:t>La comunicazione. Dizionario di scienze e tecniche, </a:t>
            </a:r>
            <a:r>
              <a:rPr lang="it-IT" b="1" i="1" dirty="0" smtClean="0">
                <a:hlinkClick r:id="rId3"/>
              </a:rPr>
              <a:t>www.lacomunicazione.it</a:t>
            </a:r>
            <a:r>
              <a:rPr lang="it-IT" b="1" i="1" dirty="0" smtClean="0"/>
              <a:t> ) </a:t>
            </a:r>
            <a:endParaRPr lang="it-IT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itolo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 smtClean="0"/>
              <a:t>Lezione </a:t>
            </a:r>
            <a:r>
              <a:rPr lang="it-IT" b="1" dirty="0" smtClean="0"/>
              <a:t>n. </a:t>
            </a:r>
            <a:r>
              <a:rPr lang="it-IT" b="1" smtClean="0"/>
              <a:t>7</a:t>
            </a:r>
            <a:r>
              <a:rPr lang="it-IT" b="1" smtClean="0"/>
              <a:t/>
            </a:r>
            <a:br>
              <a:rPr lang="it-IT" b="1" smtClean="0"/>
            </a:br>
            <a:endParaRPr lang="it-IT" b="1" dirty="0" smtClean="0"/>
          </a:p>
        </p:txBody>
      </p:sp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it-IT" dirty="0" smtClean="0"/>
          </a:p>
          <a:p>
            <a:pPr eaLnBrk="1" hangingPunct="1">
              <a:buFont typeface="Arial" charset="0"/>
              <a:buNone/>
            </a:pPr>
            <a:endParaRPr lang="it-IT" dirty="0" smtClean="0"/>
          </a:p>
          <a:p>
            <a:pPr algn="ctr" eaLnBrk="1" hangingPunct="1">
              <a:buFont typeface="Arial" charset="0"/>
              <a:buNone/>
            </a:pPr>
            <a:r>
              <a:rPr lang="it-IT" sz="4000" b="1" dirty="0" smtClean="0"/>
              <a:t>ETICA DELLA COMUNICAZIONE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</a:t>
            </a:r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sz="3600" b="1" dirty="0" smtClean="0"/>
              <a:t>Costruire un mondo di valori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</a:t>
            </a:r>
          </a:p>
          <a:p>
            <a:pPr algn="ctr" eaLnBrk="1" hangingPunct="1">
              <a:buFont typeface="Arial" charset="0"/>
              <a:buNone/>
            </a:pPr>
            <a:endParaRPr lang="it-IT" b="1" dirty="0" smtClean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Lettura Pagina di don Tonino Bello</a:t>
            </a:r>
          </a:p>
          <a:p>
            <a:pPr algn="ctr" eaLnBrk="1" hangingPunct="1">
              <a:buFont typeface="Arial" charset="0"/>
              <a:buNone/>
            </a:pPr>
            <a:r>
              <a:rPr lang="it-IT" b="1" dirty="0" err="1" smtClean="0"/>
              <a:t>Samarra</a:t>
            </a:r>
            <a:endParaRPr lang="it-IT" b="1" dirty="0" smtClean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Le varie etiche (Tinto Brass)</a:t>
            </a:r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(A. Bello, </a:t>
            </a:r>
            <a:r>
              <a:rPr lang="it-IT" sz="2800" dirty="0" smtClean="0"/>
              <a:t>Scritti di Pace</a:t>
            </a:r>
            <a:r>
              <a:rPr lang="it-IT" sz="2800" b="1" dirty="0" smtClean="0"/>
              <a:t>, Luce e Vita, 1997, pagg. 59 ss.)</a:t>
            </a:r>
            <a:endParaRPr lang="it-IT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</a:t>
            </a:r>
          </a:p>
          <a:p>
            <a:pPr algn="ctr" eaLnBrk="1" hangingPunct="1">
              <a:buFont typeface="Arial" charset="0"/>
              <a:buNone/>
            </a:pPr>
            <a:endParaRPr lang="it-IT" b="1" dirty="0" smtClean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Lettura Pagina di don Tonino Bello</a:t>
            </a:r>
          </a:p>
          <a:p>
            <a:pPr algn="ctr" eaLnBrk="1" hangingPunct="1">
              <a:buFont typeface="Arial" charset="0"/>
              <a:buNone/>
            </a:pPr>
            <a:r>
              <a:rPr lang="it-IT" dirty="0" smtClean="0"/>
              <a:t>La parabola del cavallo di </a:t>
            </a:r>
            <a:r>
              <a:rPr lang="it-IT" dirty="0" err="1" smtClean="0"/>
              <a:t>Samarra</a:t>
            </a:r>
            <a:r>
              <a:rPr lang="it-IT" dirty="0" smtClean="0"/>
              <a:t> (pag. 51)</a:t>
            </a:r>
          </a:p>
          <a:p>
            <a:pPr algn="ctr" eaLnBrk="1" hangingPunct="1">
              <a:buFont typeface="Arial" charset="0"/>
              <a:buNone/>
            </a:pPr>
            <a:r>
              <a:rPr lang="it-IT" dirty="0" smtClean="0"/>
              <a:t>I cavalli che portano a </a:t>
            </a:r>
            <a:r>
              <a:rPr lang="it-IT" dirty="0" err="1" smtClean="0"/>
              <a:t>Samarra</a:t>
            </a:r>
            <a:r>
              <a:rPr lang="it-IT" dirty="0" smtClean="0"/>
              <a:t> (pag. 59 ss.)</a:t>
            </a:r>
          </a:p>
          <a:p>
            <a:pPr algn="ctr" eaLnBrk="1" hangingPunct="1">
              <a:buFont typeface="Arial" charset="0"/>
              <a:buNone/>
            </a:pPr>
            <a:r>
              <a:rPr lang="it-IT" dirty="0"/>
              <a:t> </a:t>
            </a:r>
            <a:r>
              <a:rPr lang="it-IT" dirty="0" smtClean="0"/>
              <a:t>e Le varie etiche (Tinto Brass)</a:t>
            </a:r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(A. Bello, </a:t>
            </a:r>
            <a:r>
              <a:rPr lang="it-IT" sz="2800" dirty="0" smtClean="0"/>
              <a:t>Scritti di Pace</a:t>
            </a:r>
            <a:r>
              <a:rPr lang="it-IT" sz="2800" b="1" dirty="0" smtClean="0"/>
              <a:t>, Luce e Vita, 1997)</a:t>
            </a:r>
            <a:endParaRPr lang="it-IT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</a:t>
            </a:r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Che cosa è l’etica</a:t>
            </a:r>
          </a:p>
          <a:p>
            <a:pPr algn="ctr" eaLnBrk="1" hangingPunct="1">
              <a:buFont typeface="Arial" charset="0"/>
              <a:buNone/>
            </a:pPr>
            <a:r>
              <a:rPr lang="it-IT" dirty="0" smtClean="0"/>
              <a:t>L’etica filosofica si pone il problema di dare senso e significato alla vita dell’uomo.</a:t>
            </a:r>
          </a:p>
          <a:p>
            <a:pPr algn="ctr" eaLnBrk="1" hangingPunct="1">
              <a:buFont typeface="Arial" charset="0"/>
              <a:buNone/>
            </a:pPr>
            <a:endParaRPr lang="it-IT" dirty="0" smtClean="0"/>
          </a:p>
          <a:p>
            <a:pPr algn="ctr" eaLnBrk="1" hangingPunct="1">
              <a:buFont typeface="Arial" charset="0"/>
              <a:buNone/>
            </a:pPr>
            <a:r>
              <a:rPr lang="it-IT" dirty="0" smtClean="0"/>
              <a:t>L’etica non investe solo l’ambito soggettivo delle scelte personali, ma riguarda anche la vita collettiva e il giudizio sulle leggi e sulle istituzioni fondamentali della nostra società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</a:t>
            </a:r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Valori assoluti e relativismo etico</a:t>
            </a:r>
          </a:p>
          <a:p>
            <a:pPr algn="just" eaLnBrk="1" hangingPunct="1">
              <a:buFont typeface="Arial" charset="0"/>
              <a:buNone/>
            </a:pPr>
            <a:r>
              <a:rPr lang="it-IT" dirty="0" smtClean="0"/>
              <a:t>Senza la dimensione storica, l’etica rimane astratta e non si adatta alle situazioni concrete</a:t>
            </a:r>
          </a:p>
          <a:p>
            <a:pPr algn="just" eaLnBrk="1" hangingPunct="1">
              <a:buFont typeface="Arial" charset="0"/>
              <a:buNone/>
            </a:pPr>
            <a:endParaRPr lang="it-IT" dirty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Il problema del bene</a:t>
            </a:r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La discussione nasce nella Grecia antica: i sofisti. Socrate. Platone.</a:t>
            </a:r>
          </a:p>
          <a:p>
            <a:pPr algn="just" eaLnBrk="1" hangingPunct="1">
              <a:buFont typeface="Arial" charset="0"/>
              <a:buNone/>
            </a:pPr>
            <a:r>
              <a:rPr lang="it-IT" dirty="0" smtClean="0"/>
              <a:t>Il criterio del bene si fonda sul riconoscimento dell’ordine cosmico e resta legato alla conoscenze delle idee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</a:t>
            </a:r>
          </a:p>
          <a:p>
            <a:pPr algn="ctr" eaLnBrk="1" hangingPunct="1">
              <a:buFont typeface="Arial" charset="0"/>
              <a:buNone/>
            </a:pPr>
            <a:endParaRPr lang="it-IT" b="1" dirty="0" smtClean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La discussione etica nel mondo antico</a:t>
            </a:r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Aristotele</a:t>
            </a:r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La vita felice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</a:t>
            </a:r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 utilitaristica ed etica del dovere nella filosofia moderna</a:t>
            </a:r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L’utilitarismo</a:t>
            </a:r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La morale kantiana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313</Words>
  <Application>Microsoft Office PowerPoint</Application>
  <PresentationFormat>Presentazione su schermo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TEORIA ED ETICA DEI MEDIA</vt:lpstr>
      <vt:lpstr>Lezione n. 7 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ED ETICA DEI MEDIA</dc:title>
  <dc:creator>Meter</dc:creator>
  <cp:lastModifiedBy>Fortunato Fortunato</cp:lastModifiedBy>
  <cp:revision>13</cp:revision>
  <dcterms:created xsi:type="dcterms:W3CDTF">2020-04-26T22:45:15Z</dcterms:created>
  <dcterms:modified xsi:type="dcterms:W3CDTF">2024-05-06T19:27:22Z</dcterms:modified>
</cp:coreProperties>
</file>